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528" r:id="rId5"/>
    <p:sldId id="517" r:id="rId6"/>
    <p:sldId id="523" r:id="rId7"/>
    <p:sldId id="535" r:id="rId8"/>
    <p:sldId id="536" r:id="rId9"/>
    <p:sldId id="51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3011" autoAdjust="0"/>
  </p:normalViewPr>
  <p:slideViewPr>
    <p:cSldViewPr snapToGrid="0">
      <p:cViewPr>
        <p:scale>
          <a:sx n="50" d="100"/>
          <a:sy n="50" d="100"/>
        </p:scale>
        <p:origin x="1404" y="480"/>
      </p:cViewPr>
      <p:guideLst>
        <p:guide orient="horz" pos="2364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406140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61795" y="4215765"/>
            <a:ext cx="8867775" cy="1382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1051546329或者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644064779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0270" y="1263015"/>
            <a:ext cx="8072120" cy="2748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微服务安全框架</a:t>
            </a:r>
            <a:r>
              <a:rPr lang="en-US" altLang="zh-CN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SpringCloud-</a:t>
            </a:r>
            <a:r>
              <a:rPr lang="en-US" altLang="zh-CN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</a:t>
            </a:r>
            <a:r>
              <a:rPr lang="zh-CN" altLang="en-US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ecurity</a:t>
            </a:r>
            <a:b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452120" y="821690"/>
            <a:ext cx="3794125" cy="46691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982845" y="930910"/>
            <a:ext cx="6593840" cy="4408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余胜军，男，1997年出生，蚂蚁课堂创始人&amp;97后互联网创业者，创办了上海每特教育科技有限公司，其公司产品是主要培训Java架构师培训。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18岁的时候担任主力Java研发、项目Leader、年薪税后高达22万左右，同年18岁创办了蚂蚁课堂-在线教育平台。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18岁的时候通过自己第一桶金，给自己父母在武汉市买了一套数百万的房子。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19岁的时候创办了-上海每特教育科技有限公司 定位软件行业分布式微服务培训。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20岁的时候在线直播Java分布式和微服务培训课程，年收入300万元。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20岁的时候创办了人生第二家公司-苏州特每信息科技有限公司，其注册资本1000万元。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4796790" y="204152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4796790" y="271526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4796790" y="334708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4796790" y="399859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4796790" y="468312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  <a:endParaRPr lang="zh-CN" altLang="en-US" b="1" i="1">
              <a:solidFill>
                <a:schemeClr val="accent1">
                  <a:lumMod val="75000"/>
                </a:schemeClr>
              </a:solidFill>
              <a:latin typeface="汉仪小隶书简" panose="02010600000101010101" charset="-122"/>
              <a:ea typeface="汉仪小隶书简" panose="02010600000101010101" charset="-122"/>
              <a:cs typeface="汉仪小隶书简" panose="0201060000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35" y="902970"/>
            <a:ext cx="3401695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725" y="1153795"/>
            <a:ext cx="8982075" cy="47415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、什么是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rity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2、SpringSecurity应用场景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3、SpringBoot整合Security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4、Security formLogin 模式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5、Security httpBasic模式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6、Security 实现账号权限控制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7、Security 自定义登陆界面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8、RBAC权限控制模型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http://pig.pigx.top/#/admin/role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11530"/>
            <a:ext cx="11238865" cy="4519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什么是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 Security是一个能够为基于Spring的企业应用系统提供声明式的安全访问控制解决方案的安全框架。它提供了一组可以在Spring应用上下文中配置的Bean，充分利用了Spring IoC，DI（控制反转Inversion of Control ,DI:Dependency Injection 依赖注入）和AOP（面向切面编程）功能，为应用系统提供声明式的安全访问控制功能，减少了为企业系统安全控制编写大量重复代码的工作。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参考百度百科：https://baike.baidu.com/item/spring%20security/8831652?fr=aladdin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SpringSecurity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官网</a:t>
            </a: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:https://spring.io/projects/spring-security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整合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SpringBoot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整合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11530"/>
            <a:ext cx="11238865" cy="4519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Security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应用场景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Security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在很多企业中作为后台角色权限框架、授权认证oauth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2.0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、安全防护（防止跨站点请求）、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Session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攻击、非常容易融合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SpringMVC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使用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等</a:t>
            </a:r>
            <a:endParaRPr lang="zh-CN" altLang="en-US" b="1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有两个账户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admin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账户 所有请求都有权限访问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userAdd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账户 只能访问查询和添加订单权限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403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权限不足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401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没有授权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1680</Words>
  <Application>WPS 演示</Application>
  <PresentationFormat>宽屏</PresentationFormat>
  <Paragraphs>86</Paragraphs>
  <Slides>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汉仪小隶书简</vt:lpstr>
      <vt:lpstr>楷体</vt:lpstr>
      <vt:lpstr>Calibri</vt:lpstr>
      <vt:lpstr>Arial Unicode MS</vt:lpstr>
      <vt:lpstr>Calibri Light</vt:lpstr>
      <vt:lpstr>隶书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883</cp:revision>
  <dcterms:created xsi:type="dcterms:W3CDTF">2017-04-26T08:43:00Z</dcterms:created>
  <dcterms:modified xsi:type="dcterms:W3CDTF">2018-11-13T02:35:26Z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

<file path=docProps/thumbnail.jpeg>
</file>